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70" r:id="rId15"/>
    <p:sldId id="268" r:id="rId16"/>
    <p:sldId id="272" r:id="rId17"/>
    <p:sldId id="273" r:id="rId18"/>
    <p:sldId id="280" r:id="rId19"/>
    <p:sldId id="269" r:id="rId20"/>
    <p:sldId id="274" r:id="rId21"/>
    <p:sldId id="277" r:id="rId22"/>
    <p:sldId id="275" r:id="rId23"/>
    <p:sldId id="281" r:id="rId24"/>
    <p:sldId id="282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47" autoAdjust="0"/>
  </p:normalViewPr>
  <p:slideViewPr>
    <p:cSldViewPr snapToGrid="0" snapToObjects="1">
      <p:cViewPr varScale="1">
        <p:scale>
          <a:sx n="77" d="100"/>
          <a:sy n="77" d="100"/>
        </p:scale>
        <p:origin x="-1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52F1-DCB9-C74A-BE6D-2B3A81A9211F}" type="datetimeFigureOut">
              <a:rPr lang="en-US" smtClean="0"/>
              <a:t>4/14/18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17928-4ABD-C545-B84E-0CF316E8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4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17928-4ABD-C545-B84E-0CF316E87F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2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7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5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0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6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6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8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0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EFFF-945E-554D-87BE-A91F4254EED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A866-CCD8-FD44-98C0-EB49D81C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Zarilda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58 page report – what I know </a:t>
            </a:r>
            <a:r>
              <a:rPr lang="en-US" i="1" dirty="0" smtClean="0"/>
              <a:t>and how I know it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2981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and show search</a:t>
            </a:r>
            <a:br>
              <a:rPr lang="en-US" dirty="0" smtClean="0"/>
            </a:br>
            <a:r>
              <a:rPr lang="en-US" dirty="0" smtClean="0"/>
              <a:t> strategies and results. </a:t>
            </a:r>
            <a:endParaRPr lang="en-US" dirty="0"/>
          </a:p>
        </p:txBody>
      </p:sp>
      <p:pic>
        <p:nvPicPr>
          <p:cNvPr id="4" name="Content Placeholder 3" descr="shows search strateg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73" r="-26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161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relevant information. </a:t>
            </a:r>
            <a:endParaRPr lang="en-US" dirty="0"/>
          </a:p>
        </p:txBody>
      </p:sp>
      <p:pic>
        <p:nvPicPr>
          <p:cNvPr id="4" name="Content Placeholder 3" descr="highligting of relevant inform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3" b="24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Beck Household in 1880, </a:t>
            </a:r>
            <a:br>
              <a:rPr lang="en-US" dirty="0" smtClean="0"/>
            </a:br>
            <a:r>
              <a:rPr lang="en-US" dirty="0" smtClean="0"/>
              <a:t>Scio Twp. Washtenaw County</a:t>
            </a:r>
            <a:endParaRPr lang="en-US" dirty="0"/>
          </a:p>
        </p:txBody>
      </p:sp>
      <p:pic>
        <p:nvPicPr>
          <p:cNvPr id="4" name="Content Placeholder 3" descr="Beck hH 18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733" b="-6973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26791" y="1824626"/>
            <a:ext cx="7339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Barbara (</a:t>
            </a:r>
            <a:r>
              <a:rPr lang="en-US" dirty="0" err="1" smtClean="0">
                <a:solidFill>
                  <a:srgbClr val="FF0000"/>
                </a:solidFill>
              </a:rPr>
              <a:t>Volz</a:t>
            </a:r>
            <a:r>
              <a:rPr lang="en-US" dirty="0" smtClean="0">
                <a:solidFill>
                  <a:srgbClr val="FF0000"/>
                </a:solidFill>
              </a:rPr>
              <a:t>) Beck</a:t>
            </a:r>
            <a:r>
              <a:rPr lang="en-US" b="1" dirty="0" smtClean="0">
                <a:solidFill>
                  <a:srgbClr val="FF0000"/>
                </a:solidFill>
              </a:rPr>
              <a:t>, 64  </a:t>
            </a:r>
            <a:r>
              <a:rPr lang="en-US" dirty="0" smtClean="0">
                <a:solidFill>
                  <a:srgbClr val="FF0000"/>
                </a:solidFill>
              </a:rPr>
              <a:t>and her husband </a:t>
            </a:r>
            <a:r>
              <a:rPr lang="en-US" dirty="0" err="1" smtClean="0">
                <a:solidFill>
                  <a:srgbClr val="FF0000"/>
                </a:solidFill>
              </a:rPr>
              <a:t>Johhn</a:t>
            </a:r>
            <a:r>
              <a:rPr lang="en-US" dirty="0" smtClean="0">
                <a:solidFill>
                  <a:srgbClr val="FF0000"/>
                </a:solidFill>
              </a:rPr>
              <a:t> Beck, 74, a retired farmer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live with their son John Beck. Also in the </a:t>
            </a:r>
            <a:r>
              <a:rPr lang="en-US" dirty="0" err="1" smtClean="0">
                <a:solidFill>
                  <a:srgbClr val="FF0000"/>
                </a:solidFill>
              </a:rPr>
              <a:t>hh</a:t>
            </a:r>
            <a:r>
              <a:rPr lang="en-US" dirty="0" smtClean="0">
                <a:solidFill>
                  <a:srgbClr val="FF0000"/>
                </a:solidFill>
              </a:rPr>
              <a:t> are 2 other </a:t>
            </a:r>
            <a:r>
              <a:rPr lang="en-US" dirty="0" err="1" smtClean="0">
                <a:solidFill>
                  <a:srgbClr val="FF0000"/>
                </a:solidFill>
              </a:rPr>
              <a:t>ch.</a:t>
            </a:r>
            <a:r>
              <a:rPr lang="en-US" dirty="0" smtClean="0">
                <a:solidFill>
                  <a:srgbClr val="FF0000"/>
                </a:solidFill>
              </a:rPr>
              <a:t> Godfrey &amp; Louise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27" y="5384436"/>
            <a:ext cx="2754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1880 census does not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document land ownership.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614"/>
            <a:ext cx="8229600" cy="1143000"/>
          </a:xfrm>
        </p:spPr>
        <p:txBody>
          <a:bodyPr>
            <a:noAutofit/>
          </a:bodyPr>
          <a:lstStyle/>
          <a:p>
            <a:pPr>
              <a:tabLst>
                <a:tab pos="3136900" algn="l"/>
              </a:tabLst>
            </a:pPr>
            <a:r>
              <a:rPr lang="en-US" sz="3200" dirty="0" smtClean="0"/>
              <a:t>Barbara Beck of Scio Twp.,</a:t>
            </a:r>
            <a:br>
              <a:rPr lang="en-US" sz="3200" dirty="0" smtClean="0"/>
            </a:br>
            <a:r>
              <a:rPr lang="en-US" sz="3200" dirty="0" smtClean="0"/>
              <a:t> Washtenaw Co., dies  10 April 1891 age </a:t>
            </a:r>
            <a:r>
              <a:rPr lang="en-US" sz="3200" b="1" dirty="0" smtClean="0"/>
              <a:t>65</a:t>
            </a:r>
            <a:r>
              <a:rPr lang="en-US" sz="3200" dirty="0" smtClean="0"/>
              <a:t>-5-15</a:t>
            </a:r>
            <a:endParaRPr lang="en-US" sz="3200" dirty="0"/>
          </a:p>
        </p:txBody>
      </p:sp>
      <p:pic>
        <p:nvPicPr>
          <p:cNvPr id="4" name="Content Placeholder 3" descr="Barbara Beck di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783" b="-67783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119610" y="3273593"/>
            <a:ext cx="8567190" cy="107331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1518" y="1931957"/>
            <a:ext cx="3097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Note she is “Widowed”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79503" y="2540166"/>
            <a:ext cx="1162563" cy="1091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 of Barbara Beck, wife of John L. Beck, of Scio Twp., Washtenaw </a:t>
            </a:r>
            <a:r>
              <a:rPr lang="en-US" dirty="0" err="1" smtClean="0"/>
              <a:t>Couny</a:t>
            </a:r>
            <a:endParaRPr lang="en-US" dirty="0"/>
          </a:p>
        </p:txBody>
      </p:sp>
      <p:pic>
        <p:nvPicPr>
          <p:cNvPr id="4" name="Content Placeholder 3" descr="Barbara Beck wif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567" b="-445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25921" y="2182396"/>
            <a:ext cx="4389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Admitted to Probate June 6, 1881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4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will admitted was written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8 May 1881</a:t>
            </a:r>
          </a:p>
        </p:txBody>
      </p:sp>
      <p:pic>
        <p:nvPicPr>
          <p:cNvPr id="4" name="Content Placeholder 3" descr="7 May 188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877" b="-808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889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 it she provides for the care and </a:t>
            </a:r>
            <a:r>
              <a:rPr lang="en-US" sz="3600" dirty="0" err="1" smtClean="0"/>
              <a:t>maintance</a:t>
            </a:r>
            <a:r>
              <a:rPr lang="en-US" sz="3600" dirty="0" smtClean="0"/>
              <a:t> of  her “beloved husband John</a:t>
            </a:r>
            <a:endParaRPr lang="en-US" dirty="0"/>
          </a:p>
        </p:txBody>
      </p:sp>
      <p:pic>
        <p:nvPicPr>
          <p:cNvPr id="4" name="Content Placeholder 3" descr="Beloved Husb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68" b="-4446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058433" y="1914068"/>
            <a:ext cx="5439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Property is left to two daughters, who are charged  </a:t>
            </a:r>
          </a:p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ith housing and taking care of John throughout his life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12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petition for probate says she died 1 June 1881</a:t>
            </a:r>
            <a:endParaRPr lang="en-US" dirty="0"/>
          </a:p>
        </p:txBody>
      </p:sp>
      <p:pic>
        <p:nvPicPr>
          <p:cNvPr id="4" name="Content Placeholder 3" descr="June 1 D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46" b="-13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8887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Husband not named on list of heirs—what does that mean? </a:t>
            </a:r>
            <a:endParaRPr lang="en-US" dirty="0"/>
          </a:p>
        </p:txBody>
      </p:sp>
      <p:pic>
        <p:nvPicPr>
          <p:cNvPr id="4" name="Content Placeholder 3" descr="Heirs at la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60" b="-4666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304999" y="5361034"/>
            <a:ext cx="4395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She had several more children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These are 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hose who inherited through provision in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will.  </a:t>
            </a:r>
            <a:r>
              <a:rPr lang="en-US" b="1" dirty="0" smtClean="0">
                <a:solidFill>
                  <a:srgbClr val="FF0000"/>
                </a:solidFill>
              </a:rPr>
              <a:t>But what if she died without a will?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0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Question: </a:t>
            </a:r>
            <a:br>
              <a:rPr lang="en-US" dirty="0" smtClean="0"/>
            </a:br>
            <a:r>
              <a:rPr lang="en-US" dirty="0" smtClean="0"/>
              <a:t>one person or two?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Was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Barbara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on the death record as dying at Scio Twp. on 10 April 1881 the same Barbara, wife of John L. Beck, her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will on May 17,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1881 and died 1 June 1881 according to the will petition?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3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“The Parents of </a:t>
            </a:r>
            <a:r>
              <a:rPr lang="en-US" dirty="0" err="1" smtClean="0"/>
              <a:t>Zarilda</a:t>
            </a:r>
            <a:r>
              <a:rPr lang="en-US" dirty="0" smtClean="0"/>
              <a:t> McMichael McClellan </a:t>
            </a:r>
            <a:r>
              <a:rPr lang="en-US" dirty="0" err="1" smtClean="0"/>
              <a:t>Marquart</a:t>
            </a:r>
            <a:r>
              <a:rPr lang="en-US" dirty="0" smtClean="0"/>
              <a:t>” 58 pages</a:t>
            </a:r>
          </a:p>
          <a:p>
            <a:r>
              <a:rPr lang="en-US" dirty="0" smtClean="0"/>
              <a:t>Sections: </a:t>
            </a:r>
          </a:p>
          <a:p>
            <a:pPr lvl="1"/>
            <a:r>
              <a:rPr lang="en-US" dirty="0" smtClean="0"/>
              <a:t>[Introduction]</a:t>
            </a:r>
          </a:p>
          <a:p>
            <a:pPr lvl="1"/>
            <a:r>
              <a:rPr lang="en-US" dirty="0" smtClean="0"/>
              <a:t>What We Know</a:t>
            </a:r>
          </a:p>
          <a:p>
            <a:pPr lvl="1"/>
            <a:r>
              <a:rPr lang="en-US" dirty="0" smtClean="0"/>
              <a:t>McMichael</a:t>
            </a:r>
          </a:p>
          <a:p>
            <a:pPr lvl="1"/>
            <a:r>
              <a:rPr lang="en-US" dirty="0" smtClean="0"/>
              <a:t>Hardin County </a:t>
            </a:r>
          </a:p>
          <a:p>
            <a:pPr lvl="1"/>
            <a:r>
              <a:rPr lang="en-US" dirty="0" smtClean="0"/>
              <a:t>Family Documents etc. </a:t>
            </a:r>
          </a:p>
          <a:p>
            <a:r>
              <a:rPr lang="en-US" dirty="0" smtClean="0"/>
              <a:t>Includes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Images of records and documents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Transcripts</a:t>
            </a:r>
          </a:p>
          <a:p>
            <a:pPr lvl="1"/>
            <a:r>
              <a:rPr lang="en-US" dirty="0" smtClean="0"/>
              <a:t>Analysis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74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was a fairly large Beck family living in Washtenaw Co. They appear to have been related and some lived in Scio Twp. </a:t>
            </a:r>
          </a:p>
          <a:p>
            <a:r>
              <a:rPr lang="en-US" dirty="0" smtClean="0"/>
              <a:t>No adult Barbara Beck identified 1850-1880 other than the wife of John.</a:t>
            </a:r>
          </a:p>
          <a:p>
            <a:r>
              <a:rPr lang="en-US" dirty="0" smtClean="0"/>
              <a:t>German names sometimes went by first, sometimes by middle.  </a:t>
            </a:r>
          </a:p>
          <a:p>
            <a:r>
              <a:rPr lang="en-US" dirty="0" smtClean="0"/>
              <a:t>No death record for a Barbara Beck d. 1 June 1881</a:t>
            </a:r>
          </a:p>
          <a:p>
            <a:r>
              <a:rPr lang="en-US" dirty="0" smtClean="0"/>
              <a:t>We do not know when John Beck died. </a:t>
            </a:r>
          </a:p>
          <a:p>
            <a:pPr lvl="1"/>
            <a:r>
              <a:rPr lang="en-US" dirty="0" smtClean="0"/>
              <a:t>And found no probate for John Beck (?) </a:t>
            </a:r>
            <a:br>
              <a:rPr lang="en-US" dirty="0" smtClean="0"/>
            </a:br>
            <a:r>
              <a:rPr lang="en-US" dirty="0" smtClean="0"/>
              <a:t>He is not listed as being buried in the same cemetery.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background information </a:t>
            </a:r>
            <a:br>
              <a:rPr lang="en-US" dirty="0" smtClean="0"/>
            </a:br>
            <a:r>
              <a:rPr lang="en-US" dirty="0" smtClean="0"/>
              <a:t>do we know?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Death information is submitted once a year; accuracy depends on the doctor’s records. </a:t>
            </a:r>
          </a:p>
          <a:p>
            <a:pPr lvl="1"/>
            <a:r>
              <a:rPr lang="en-US" dirty="0" smtClean="0"/>
              <a:t>Mistakes would be understandable.  (2 of them?) </a:t>
            </a:r>
          </a:p>
          <a:p>
            <a:r>
              <a:rPr lang="en-US" dirty="0" smtClean="0"/>
              <a:t>Michigan passed the first Married Women’s Property Act in 1844.</a:t>
            </a:r>
          </a:p>
          <a:p>
            <a:pPr lvl="1"/>
            <a:r>
              <a:rPr lang="en-US" dirty="0" smtClean="0"/>
              <a:t>Barbara could have owned that land in her own name throughout the past several decades –even before 1844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0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summary of John L. Beck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1850 </a:t>
            </a:r>
            <a:r>
              <a:rPr lang="en-US" dirty="0" smtClean="0"/>
              <a:t>Lodi Twp. </a:t>
            </a:r>
            <a:r>
              <a:rPr lang="en-US" dirty="0" smtClean="0"/>
              <a:t>married, </a:t>
            </a:r>
            <a:r>
              <a:rPr lang="en-US" dirty="0" err="1" smtClean="0"/>
              <a:t>ch</a:t>
            </a:r>
            <a:r>
              <a:rPr lang="en-US" dirty="0" smtClean="0"/>
              <a:t>, farmer, $2300</a:t>
            </a:r>
          </a:p>
          <a:p>
            <a:pPr lvl="1"/>
            <a:r>
              <a:rPr lang="en-US" dirty="0" smtClean="0"/>
              <a:t>Agricultural schedule is under John Beck</a:t>
            </a:r>
          </a:p>
          <a:p>
            <a:r>
              <a:rPr lang="en-US" dirty="0" smtClean="0"/>
              <a:t>1860 Scio Twp. married, </a:t>
            </a:r>
            <a:r>
              <a:rPr lang="en-US" dirty="0" err="1" smtClean="0"/>
              <a:t>ch</a:t>
            </a:r>
            <a:r>
              <a:rPr lang="en-US" dirty="0" smtClean="0"/>
              <a:t>, $8000</a:t>
            </a:r>
          </a:p>
          <a:p>
            <a:pPr lvl="1"/>
            <a:r>
              <a:rPr lang="en-US" dirty="0" smtClean="0"/>
              <a:t>Agricultural schedule is under John Beck</a:t>
            </a:r>
          </a:p>
          <a:p>
            <a:r>
              <a:rPr lang="en-US" dirty="0" smtClean="0"/>
              <a:t> 1870 Scio Twp., married, </a:t>
            </a:r>
            <a:r>
              <a:rPr lang="en-US" dirty="0" err="1" smtClean="0"/>
              <a:t>ch.</a:t>
            </a:r>
            <a:r>
              <a:rPr lang="en-US" dirty="0" smtClean="0"/>
              <a:t>, $7,500 (sons also have property valued at $7,500) </a:t>
            </a:r>
          </a:p>
          <a:p>
            <a:pPr lvl="1"/>
            <a:r>
              <a:rPr lang="en-US" dirty="0" smtClean="0"/>
              <a:t>Agricultural schedule is under John Beck</a:t>
            </a:r>
          </a:p>
          <a:p>
            <a:r>
              <a:rPr lang="en-US" dirty="0" smtClean="0"/>
              <a:t>1880 Agricultural Schedule is under Barbara Beck, not John Beck; census doesn’t ask about property holdings.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61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newspapers for April and June of 1881?  Which newspapers? </a:t>
            </a:r>
            <a:endParaRPr lang="en-US" dirty="0"/>
          </a:p>
        </p:txBody>
      </p:sp>
      <p:pic>
        <p:nvPicPr>
          <p:cNvPr id="5" name="Content Placeholder 4" descr="surrounding tw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96" r="-2589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824713" y="2985684"/>
            <a:ext cx="9901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Village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Dexter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in Scio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Twp.</a:t>
            </a:r>
          </a:p>
        </p:txBody>
      </p:sp>
    </p:spTree>
    <p:extLst>
      <p:ext uri="{BB962C8B-B14F-4D97-AF65-F5344CB8AC3E}">
        <p14:creationId xmlns:p14="http://schemas.microsoft.com/office/powerpoint/2010/main" val="2170819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Sort out Scio (and other) Beck families to see if any female of the right age to be the Barbara who d. April 1881</a:t>
            </a:r>
          </a:p>
          <a:p>
            <a:r>
              <a:rPr lang="en-US" dirty="0" smtClean="0"/>
              <a:t>Check cemetery records to see if a Beck female with a different name died April 10.</a:t>
            </a:r>
          </a:p>
          <a:p>
            <a:r>
              <a:rPr lang="en-US" dirty="0" smtClean="0"/>
              <a:t>See if any probate records for a Beck man mentioned a wife Barbara (she d. a widow) </a:t>
            </a:r>
          </a:p>
        </p:txBody>
      </p:sp>
    </p:spTree>
    <p:extLst>
      <p:ext uri="{BB962C8B-B14F-4D97-AF65-F5344CB8AC3E}">
        <p14:creationId xmlns:p14="http://schemas.microsoft.com/office/powerpoint/2010/main" val="192627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resolve the conflicting information?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Rule: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determination regarding a fact or event, requires confidence that even if new information is discovered, it will not negate your conclusion.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If all the prior work comes back negative, how sure are we that there is not a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Barbara Beck, who was a widow when she May, 1881 and the death record simply contains mistaken information?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6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Prepare an outline of the document for ready reference</a:t>
            </a:r>
          </a:p>
          <a:p>
            <a:r>
              <a:rPr lang="en-US" dirty="0" smtClean="0"/>
              <a:t>Use this – or create a table of contents – with clickable links to take you to the section or page as you work. </a:t>
            </a:r>
          </a:p>
          <a:p>
            <a:r>
              <a:rPr lang="en-US" dirty="0" smtClean="0"/>
              <a:t>Consider creating and incorporating a chronology of events.  Perhaps parallel chronologies for different family groups</a:t>
            </a:r>
          </a:p>
          <a:p>
            <a:r>
              <a:rPr lang="en-US" dirty="0" smtClean="0"/>
              <a:t>Edit for clarity and conciseness. </a:t>
            </a:r>
          </a:p>
          <a:p>
            <a:r>
              <a:rPr lang="en-US" dirty="0" smtClean="0"/>
              <a:t>Consider writing up some elements for publication</a:t>
            </a:r>
          </a:p>
          <a:p>
            <a:r>
              <a:rPr lang="en-US" dirty="0" smtClean="0"/>
              <a:t>Cite your sources – footnotes or endnotes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5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Locate the location. </a:t>
            </a:r>
            <a:br>
              <a:rPr lang="en-US" dirty="0" smtClean="0"/>
            </a:br>
            <a:r>
              <a:rPr lang="en-US" dirty="0" smtClean="0"/>
              <a:t>Find township map.. </a:t>
            </a:r>
            <a:endParaRPr lang="en-US" dirty="0"/>
          </a:p>
        </p:txBody>
      </p:sp>
      <p:pic>
        <p:nvPicPr>
          <p:cNvPr id="4" name="Content Placeholder 3" descr="locate the loc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33" r="-49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515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place relationships</a:t>
            </a:r>
            <a:endParaRPr lang="en-US" dirty="0"/>
          </a:p>
        </p:txBody>
      </p:sp>
      <p:pic>
        <p:nvPicPr>
          <p:cNvPr id="4" name="Content Placeholder 3" descr="Show place relationshi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9" r="-3959"/>
          <a:stretch>
            <a:fillRect/>
          </a:stretch>
        </p:blipFill>
        <p:spPr/>
      </p:pic>
      <p:sp>
        <p:nvSpPr>
          <p:cNvPr id="7" name="Oval 6"/>
          <p:cNvSpPr/>
          <p:nvPr/>
        </p:nvSpPr>
        <p:spPr>
          <a:xfrm>
            <a:off x="6196233" y="3071826"/>
            <a:ext cx="600285" cy="4700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çv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48775" y="4565862"/>
            <a:ext cx="600285" cy="4700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çv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1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Portraits make it personal. </a:t>
            </a:r>
            <a:endParaRPr lang="en-US" dirty="0"/>
          </a:p>
        </p:txBody>
      </p:sp>
      <p:pic>
        <p:nvPicPr>
          <p:cNvPr id="4" name="Content Placeholder 3" descr="portrai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85" r="-58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201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212"/>
            <a:ext cx="8229600" cy="970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Include image of originals in your working notes.  </a:t>
            </a:r>
            <a:endParaRPr lang="en-US" dirty="0"/>
          </a:p>
        </p:txBody>
      </p:sp>
      <p:pic>
        <p:nvPicPr>
          <p:cNvPr id="4" name="Content Placeholder 3" descr="Images of the original documet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86" r="-34186"/>
          <a:stretch>
            <a:fillRect/>
          </a:stretch>
        </p:blipFill>
        <p:spPr>
          <a:xfrm rot="5400000">
            <a:off x="1611598" y="2253720"/>
            <a:ext cx="5920803" cy="4525963"/>
          </a:xfrm>
        </p:spPr>
      </p:pic>
    </p:spTree>
    <p:extLst>
      <p:ext uri="{BB962C8B-B14F-4D97-AF65-F5344CB8AC3E}">
        <p14:creationId xmlns:p14="http://schemas.microsoft.com/office/powerpoint/2010/main" val="259413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 including family documents. </a:t>
            </a:r>
            <a:endParaRPr lang="en-US" dirty="0"/>
          </a:p>
        </p:txBody>
      </p:sp>
      <p:pic>
        <p:nvPicPr>
          <p:cNvPr id="4" name="Content Placeholder 3" descr="images of family documen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05" r="-33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943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 help </a:t>
            </a:r>
            <a:endParaRPr lang="en-US" dirty="0"/>
          </a:p>
        </p:txBody>
      </p:sp>
      <p:pic>
        <p:nvPicPr>
          <p:cNvPr id="4" name="Content Placeholder 3" descr="Helpful char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3" b="33053"/>
          <a:stretch>
            <a:fillRect/>
          </a:stretch>
        </p:blipFill>
        <p:spPr>
          <a:xfrm rot="5400000">
            <a:off x="2005174" y="1967506"/>
            <a:ext cx="4775941" cy="4525963"/>
          </a:xfrm>
        </p:spPr>
      </p:pic>
    </p:spTree>
    <p:extLst>
      <p:ext uri="{BB962C8B-B14F-4D97-AF65-F5344CB8AC3E}">
        <p14:creationId xmlns:p14="http://schemas.microsoft.com/office/powerpoint/2010/main" val="3567770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762</Words>
  <Application>Microsoft Macintosh PowerPoint</Application>
  <PresentationFormat>On-screen Show (4:3)</PresentationFormat>
  <Paragraphs>89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Zarilda</vt:lpstr>
      <vt:lpstr>The Report </vt:lpstr>
      <vt:lpstr>Suggestions</vt:lpstr>
      <vt:lpstr>Locate the location.  Find township map.. </vt:lpstr>
      <vt:lpstr>Show place relationships</vt:lpstr>
      <vt:lpstr>Portraits make it personal. </vt:lpstr>
      <vt:lpstr>Include image of originals in your working notes.  </vt:lpstr>
      <vt:lpstr>… including family documents. </vt:lpstr>
      <vt:lpstr>Charts help </vt:lpstr>
      <vt:lpstr>Describe and show search  strategies and results. </vt:lpstr>
      <vt:lpstr>Highlight relevant information. </vt:lpstr>
      <vt:lpstr>Beck Household in 1880,  Scio Twp. Washtenaw County</vt:lpstr>
      <vt:lpstr>Barbara Beck of Scio Twp.,  Washtenaw Co., dies  10 April 1891 age 65-5-15</vt:lpstr>
      <vt:lpstr>Will of Barbara Beck, wife of John L. Beck, of Scio Twp., Washtenaw Couny</vt:lpstr>
      <vt:lpstr>The will admitted was written  8 May 1881</vt:lpstr>
      <vt:lpstr>In it she provides for the care and maintance of  her “beloved husband John</vt:lpstr>
      <vt:lpstr>The petition for probate says she died 1 June 1881</vt:lpstr>
      <vt:lpstr>Husband not named on list of heirs—what does that mean? </vt:lpstr>
      <vt:lpstr>Research Question:  one person or two? </vt:lpstr>
      <vt:lpstr>What do we know? </vt:lpstr>
      <vt:lpstr>What background information  do we know? </vt:lpstr>
      <vt:lpstr>Census summary of John L. Beck</vt:lpstr>
      <vt:lpstr>Check newspapers for April and June of 1881?  Which newspapers? </vt:lpstr>
      <vt:lpstr>Other? </vt:lpstr>
      <vt:lpstr>Can we resolve the conflicting information?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Zarilda</dc:title>
  <dc:creator>Barbara Snow</dc:creator>
  <cp:lastModifiedBy>Barbara Snow</cp:lastModifiedBy>
  <cp:revision>20</cp:revision>
  <dcterms:created xsi:type="dcterms:W3CDTF">2018-04-14T13:39:24Z</dcterms:created>
  <dcterms:modified xsi:type="dcterms:W3CDTF">2018-04-14T23:04:49Z</dcterms:modified>
</cp:coreProperties>
</file>